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8" r:id="rId3"/>
    <p:sldId id="270" r:id="rId4"/>
    <p:sldId id="257" r:id="rId5"/>
    <p:sldId id="266" r:id="rId6"/>
    <p:sldId id="259" r:id="rId7"/>
    <p:sldId id="260" r:id="rId8"/>
    <p:sldId id="267" r:id="rId9"/>
    <p:sldId id="268" r:id="rId10"/>
    <p:sldId id="272" r:id="rId11"/>
    <p:sldId id="271" r:id="rId12"/>
    <p:sldId id="273" r:id="rId13"/>
    <p:sldId id="261" r:id="rId14"/>
    <p:sldId id="262" r:id="rId15"/>
    <p:sldId id="263" r:id="rId16"/>
    <p:sldId id="264" r:id="rId17"/>
    <p:sldId id="26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9" autoAdjust="0"/>
    <p:restoredTop sz="94646"/>
  </p:normalViewPr>
  <p:slideViewPr>
    <p:cSldViewPr snapToGrid="0">
      <p:cViewPr varScale="1">
        <p:scale>
          <a:sx n="107" d="100"/>
          <a:sy n="107" d="100"/>
        </p:scale>
        <p:origin x="13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75CECB9-93C4-4A6A-8288-D019B8F6F82D}" type="datetimeFigureOut">
              <a:rPr lang="hu-HU" smtClean="0"/>
              <a:t>2022. 02. 22.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2B28B312-80A8-40F2-B443-9EDA153817C3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421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CECB9-93C4-4A6A-8288-D019B8F6F82D}" type="datetimeFigureOut">
              <a:rPr lang="hu-HU" smtClean="0"/>
              <a:t>2022. 02. 22.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B312-80A8-40F2-B443-9EDA153817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6469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CECB9-93C4-4A6A-8288-D019B8F6F82D}" type="datetimeFigureOut">
              <a:rPr lang="hu-HU" smtClean="0"/>
              <a:t>2022. 02. 22.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B312-80A8-40F2-B443-9EDA153817C3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805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CECB9-93C4-4A6A-8288-D019B8F6F82D}" type="datetimeFigureOut">
              <a:rPr lang="hu-HU" smtClean="0"/>
              <a:t>2022. 02. 22.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B312-80A8-40F2-B443-9EDA153817C3}" type="slidenum">
              <a:rPr lang="hu-HU" smtClean="0"/>
              <a:t>‹#›</a:t>
            </a:fld>
            <a:endParaRPr lang="hu-HU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3152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CECB9-93C4-4A6A-8288-D019B8F6F82D}" type="datetimeFigureOut">
              <a:rPr lang="hu-HU" smtClean="0"/>
              <a:t>2022. 02. 22.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B312-80A8-40F2-B443-9EDA153817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309755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CECB9-93C4-4A6A-8288-D019B8F6F82D}" type="datetimeFigureOut">
              <a:rPr lang="hu-HU" smtClean="0"/>
              <a:t>2022. 02. 22.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B312-80A8-40F2-B443-9EDA153817C3}" type="slidenum">
              <a:rPr lang="hu-HU" smtClean="0"/>
              <a:t>‹#›</a:t>
            </a:fld>
            <a:endParaRPr lang="hu-HU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1682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CECB9-93C4-4A6A-8288-D019B8F6F82D}" type="datetimeFigureOut">
              <a:rPr lang="hu-HU" smtClean="0"/>
              <a:t>2022. 02. 22.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B312-80A8-40F2-B443-9EDA153817C3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3590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CECB9-93C4-4A6A-8288-D019B8F6F82D}" type="datetimeFigureOut">
              <a:rPr lang="hu-HU" smtClean="0"/>
              <a:t>2022. 02. 22.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B312-80A8-40F2-B443-9EDA153817C3}" type="slidenum">
              <a:rPr lang="hu-HU" smtClean="0"/>
              <a:t>‹#›</a:t>
            </a:fld>
            <a:endParaRPr lang="hu-H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7002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CECB9-93C4-4A6A-8288-D019B8F6F82D}" type="datetimeFigureOut">
              <a:rPr lang="hu-HU" smtClean="0"/>
              <a:t>2022. 02. 22.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B312-80A8-40F2-B443-9EDA153817C3}" type="slidenum">
              <a:rPr lang="hu-HU" smtClean="0"/>
              <a:t>‹#›</a:t>
            </a:fld>
            <a:endParaRPr lang="hu-HU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222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CECB9-93C4-4A6A-8288-D019B8F6F82D}" type="datetimeFigureOut">
              <a:rPr lang="hu-HU" smtClean="0"/>
              <a:t>2022. 02. 22.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B312-80A8-40F2-B443-9EDA153817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77729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CECB9-93C4-4A6A-8288-D019B8F6F82D}" type="datetimeFigureOut">
              <a:rPr lang="hu-HU" smtClean="0"/>
              <a:t>2022. 02. 22.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B312-80A8-40F2-B443-9EDA153817C3}" type="slidenum">
              <a:rPr lang="hu-HU" smtClean="0"/>
              <a:t>‹#›</a:t>
            </a:fld>
            <a:endParaRPr lang="hu-HU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2296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CECB9-93C4-4A6A-8288-D019B8F6F82D}" type="datetimeFigureOut">
              <a:rPr lang="hu-HU" smtClean="0"/>
              <a:t>2022. 02. 22.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B312-80A8-40F2-B443-9EDA153817C3}" type="slidenum">
              <a:rPr lang="hu-HU" smtClean="0"/>
              <a:t>‹#›</a:t>
            </a:fld>
            <a:endParaRPr lang="hu-HU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893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CECB9-93C4-4A6A-8288-D019B8F6F82D}" type="datetimeFigureOut">
              <a:rPr lang="hu-HU" smtClean="0"/>
              <a:t>2022. 02. 22.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B312-80A8-40F2-B443-9EDA153817C3}" type="slidenum">
              <a:rPr lang="hu-HU" smtClean="0"/>
              <a:t>‹#›</a:t>
            </a:fld>
            <a:endParaRPr lang="hu-HU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310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CECB9-93C4-4A6A-8288-D019B8F6F82D}" type="datetimeFigureOut">
              <a:rPr lang="hu-HU" smtClean="0"/>
              <a:t>2022. 02. 22.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B312-80A8-40F2-B443-9EDA153817C3}" type="slidenum">
              <a:rPr lang="hu-HU" smtClean="0"/>
              <a:t>‹#›</a:t>
            </a:fld>
            <a:endParaRPr lang="hu-H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361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CECB9-93C4-4A6A-8288-D019B8F6F82D}" type="datetimeFigureOut">
              <a:rPr lang="hu-HU" smtClean="0"/>
              <a:t>2022. 02. 22.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B312-80A8-40F2-B443-9EDA153817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26503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CECB9-93C4-4A6A-8288-D019B8F6F82D}" type="datetimeFigureOut">
              <a:rPr lang="hu-HU" smtClean="0"/>
              <a:t>2022. 02. 22.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B312-80A8-40F2-B443-9EDA153817C3}" type="slidenum">
              <a:rPr lang="hu-HU" smtClean="0"/>
              <a:t>‹#›</a:t>
            </a:fld>
            <a:endParaRPr lang="hu-HU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521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CECB9-93C4-4A6A-8288-D019B8F6F82D}" type="datetimeFigureOut">
              <a:rPr lang="hu-HU" smtClean="0"/>
              <a:t>2022. 02. 22.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B312-80A8-40F2-B443-9EDA153817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36537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75CECB9-93C4-4A6A-8288-D019B8F6F82D}" type="datetimeFigureOut">
              <a:rPr lang="hu-HU" smtClean="0"/>
              <a:t>2022. 02. 22.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B28B312-80A8-40F2-B443-9EDA153817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40447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oszimisi.github.io/Festekk-web/index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4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48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5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50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.png"/><Relationship Id="rId7" Type="http://schemas.openxmlformats.org/officeDocument/2006/relationships/slide" Target="slide6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.png"/><Relationship Id="rId7" Type="http://schemas.openxmlformats.org/officeDocument/2006/relationships/slide" Target="slide6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5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3.png"/><Relationship Id="rId7" Type="http://schemas.openxmlformats.org/officeDocument/2006/relationships/slide" Target="slide6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7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.png"/><Relationship Id="rId7" Type="http://schemas.openxmlformats.org/officeDocument/2006/relationships/slide" Target="slide6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.png"/><Relationship Id="rId7" Type="http://schemas.openxmlformats.org/officeDocument/2006/relationships/slide" Target="slide6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0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slide" Target="slide11.xml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image" Target="../media/image38.png"/><Relationship Id="rId3" Type="http://schemas.openxmlformats.org/officeDocument/2006/relationships/image" Target="../media/image24.png"/><Relationship Id="rId7" Type="http://schemas.openxmlformats.org/officeDocument/2006/relationships/image" Target="../media/image35.png"/><Relationship Id="rId12" Type="http://schemas.openxmlformats.org/officeDocument/2006/relationships/slide" Target="slide17.xml"/><Relationship Id="rId2" Type="http://schemas.openxmlformats.org/officeDocument/2006/relationships/image" Target="../media/image33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6" Type="http://schemas.openxmlformats.org/officeDocument/2006/relationships/slide" Target="slide14.xml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5" Type="http://schemas.openxmlformats.org/officeDocument/2006/relationships/slide" Target="slide7.xml"/><Relationship Id="rId10" Type="http://schemas.openxmlformats.org/officeDocument/2006/relationships/slide" Target="slide16.xml"/><Relationship Id="rId4" Type="http://schemas.openxmlformats.org/officeDocument/2006/relationships/slide" Target="slide13.xml"/><Relationship Id="rId9" Type="http://schemas.openxmlformats.org/officeDocument/2006/relationships/image" Target="../media/image36.png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CC53E-C335-4F74-8F86-B1045B4523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Festék-web projekt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E44718-ECCA-47D9-AD93-F4F29CAEB4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Készítette:  Oroszlány Mihály (CSS)</a:t>
            </a:r>
          </a:p>
          <a:p>
            <a:r>
              <a:rPr lang="hu-HU" dirty="0"/>
              <a:t>Riazáncev Csanád (HTML)</a:t>
            </a:r>
          </a:p>
          <a:p>
            <a:r>
              <a:rPr lang="hu-HU" dirty="0"/>
              <a:t>Molnár Bence (KÉPEK+PPT)</a:t>
            </a:r>
          </a:p>
          <a:p>
            <a:endParaRPr lang="hu-HU" dirty="0"/>
          </a:p>
          <a:p>
            <a:endParaRPr lang="hu-HU" dirty="0"/>
          </a:p>
        </p:txBody>
      </p:sp>
      <p:pic>
        <p:nvPicPr>
          <p:cNvPr id="5" name="Picture 4" descr="A close-up of a stethoscope&#10;&#10;Description automatically generated with medium confidence">
            <a:extLst>
              <a:ext uri="{FF2B5EF4-FFF2-40B4-BE49-F238E27FC236}">
                <a16:creationId xmlns:a16="http://schemas.microsoft.com/office/drawing/2014/main" id="{B5BBE4B5-66B6-4655-92DE-8EFFAB5C9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162" y="1431928"/>
            <a:ext cx="2743200" cy="1666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3E7D68-1F31-42D5-AD0F-486F9AF638AA}"/>
              </a:ext>
            </a:extLst>
          </p:cNvPr>
          <p:cNvSpPr txBox="1"/>
          <p:nvPr/>
        </p:nvSpPr>
        <p:spPr>
          <a:xfrm>
            <a:off x="2309812" y="4763274"/>
            <a:ext cx="4737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Weblap elérése</a:t>
            </a:r>
            <a:r>
              <a:rPr lang="hu-HU" dirty="0">
                <a:solidFill>
                  <a:schemeClr val="bg1"/>
                </a:solidFill>
              </a:rPr>
              <a:t>:</a:t>
            </a:r>
            <a:r>
              <a:rPr lang="hu-HU" b="0" i="0" u="none" strike="noStrike" dirty="0">
                <a:effectLst/>
                <a:latin typeface="-apple-system"/>
                <a:hlinkClick r:id="rId3"/>
              </a:rPr>
              <a:t>https://oszimisi.github.io/Festekk-web/index.html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00962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BCB5FBB-789B-47FD-9A26-8B3DC7AF2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691FA97-9D59-48F9-B990-2CAF67BF3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1" name="Picture 16">
              <a:extLst>
                <a:ext uri="{FF2B5EF4-FFF2-40B4-BE49-F238E27FC236}">
                  <a16:creationId xmlns:a16="http://schemas.microsoft.com/office/drawing/2014/main" id="{03CD631C-F900-4674-AC54-9FE7299BAF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569315C-0883-441B-8A8B-6BDE706B5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3C15351-BD7A-4EAA-9B08-4111C36C9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2" name="Picture 19">
              <a:extLst>
                <a:ext uri="{FF2B5EF4-FFF2-40B4-BE49-F238E27FC236}">
                  <a16:creationId xmlns:a16="http://schemas.microsoft.com/office/drawing/2014/main" id="{AC87C29A-ED4D-4D46-8B1D-B2634B8A8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1AC7C87C-7FFA-6948-A84B-2BE04DD6B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101" y="982132"/>
            <a:ext cx="6354633" cy="1303867"/>
          </a:xfrm>
        </p:spPr>
        <p:txBody>
          <a:bodyPr>
            <a:normAutofit/>
          </a:bodyPr>
          <a:lstStyle/>
          <a:p>
            <a:r>
              <a:rPr lang="hu-HU" dirty="0"/>
              <a:t>HTML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355C863-70ED-4535-B24F-C8E57F68A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77057" y="2400639"/>
            <a:ext cx="57607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3F861CB-68C2-EA43-AC5D-D685936BC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385" y="2556932"/>
            <a:ext cx="6380065" cy="3318936"/>
          </a:xfrm>
        </p:spPr>
        <p:txBody>
          <a:bodyPr>
            <a:normAutofit/>
          </a:bodyPr>
          <a:lstStyle/>
          <a:p>
            <a:r>
              <a:rPr lang="hu-HU" b="1" dirty="0"/>
              <a:t>Készítő: Csanád</a:t>
            </a:r>
          </a:p>
          <a:p>
            <a:r>
              <a:rPr lang="hu-HU" dirty="0"/>
              <a:t>Főbb feladatkörök:</a:t>
            </a:r>
          </a:p>
          <a:p>
            <a:pPr lvl="1"/>
            <a:r>
              <a:rPr lang="hu-HU" dirty="0" err="1"/>
              <a:t>Al</a:t>
            </a:r>
            <a:r>
              <a:rPr lang="hu-HU" dirty="0"/>
              <a:t> oldalak</a:t>
            </a:r>
          </a:p>
          <a:p>
            <a:pPr lvl="1"/>
            <a:r>
              <a:rPr lang="hu-HU" dirty="0"/>
              <a:t>Fő oldalak</a:t>
            </a:r>
          </a:p>
          <a:p>
            <a:pPr lvl="1"/>
            <a:r>
              <a:rPr lang="hu-HU" dirty="0"/>
              <a:t>Táblázat</a:t>
            </a:r>
          </a:p>
          <a:p>
            <a:pPr lvl="1"/>
            <a:r>
              <a:rPr lang="hu-HU" dirty="0" err="1"/>
              <a:t>Navbar</a:t>
            </a:r>
            <a:endParaRPr lang="hu-HU" dirty="0"/>
          </a:p>
          <a:p>
            <a:pPr lvl="1"/>
            <a:endParaRPr lang="hu-HU" dirty="0"/>
          </a:p>
          <a:p>
            <a:pPr lvl="1"/>
            <a:endParaRPr lang="hu-HU" dirty="0"/>
          </a:p>
          <a:p>
            <a:pPr lvl="1"/>
            <a:endParaRPr lang="hu-HU" dirty="0"/>
          </a:p>
          <a:p>
            <a:pPr lvl="1"/>
            <a:endParaRPr lang="hu-HU" dirty="0"/>
          </a:p>
        </p:txBody>
      </p:sp>
      <p:pic>
        <p:nvPicPr>
          <p:cNvPr id="9" name="Kép 8" descr="A képen szöveg, képernyőkép, monitor, számítógép látható&#10;&#10;Automatikusan generált leírás">
            <a:extLst>
              <a:ext uri="{FF2B5EF4-FFF2-40B4-BE49-F238E27FC236}">
                <a16:creationId xmlns:a16="http://schemas.microsoft.com/office/drawing/2014/main" id="{49249671-D2BA-2542-8D33-7FE173C793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733" y="2372837"/>
            <a:ext cx="5774633" cy="382569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Kép 4">
            <a:hlinkClick r:id="rId6" action="ppaction://hlinksldjump"/>
            <a:extLst>
              <a:ext uri="{FF2B5EF4-FFF2-40B4-BE49-F238E27FC236}">
                <a16:creationId xmlns:a16="http://schemas.microsoft.com/office/drawing/2014/main" id="{4FBC782A-AD4E-7C4B-925B-CD4C66D56B3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4776" r="429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247"/>
          <a:stretch/>
        </p:blipFill>
        <p:spPr>
          <a:xfrm>
            <a:off x="634634" y="267378"/>
            <a:ext cx="1975216" cy="2068160"/>
          </a:xfrm>
          <a:prstGeom prst="rect">
            <a:avLst/>
          </a:prstGeom>
          <a:ln w="57150" cmpd="thickThin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424375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488DB6F-238F-4BEF-B28F-87D9F674A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DD071421-D153-4C0F-A43D-77AF883B3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871F7D8-217E-4113-83FA-FFAC54BE7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E6B31E5-D515-487D-98AE-A3251F2F16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DFB339C-7306-4C4B-A75F-5BEE240BA2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A1202C9E-12FB-4368-AD4E-40992C2514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F3E08DAB-0254-426B-80D4-79EF92845E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DBD9CAB0-E032-B048-8C03-EC18A4E0D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982132"/>
            <a:ext cx="4802185" cy="1303867"/>
          </a:xfrm>
        </p:spPr>
        <p:txBody>
          <a:bodyPr>
            <a:normAutofit/>
          </a:bodyPr>
          <a:lstStyle/>
          <a:p>
            <a:r>
              <a:rPr lang="hu-HU" dirty="0"/>
              <a:t>CSS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796F99-70AC-4221-AB20-DFE959961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4517009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A79FEA57-0012-9B41-9C84-BB5E46E73C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39" b="-3"/>
          <a:stretch/>
        </p:blipFill>
        <p:spPr>
          <a:xfrm>
            <a:off x="1295403" y="1293473"/>
            <a:ext cx="4107850" cy="408875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017F138-68A9-4F3F-B240-D26602C26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2" y="2400639"/>
            <a:ext cx="48021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047EB55-929C-C14D-96D9-401AB6DAC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2" y="2556932"/>
            <a:ext cx="4802184" cy="3318936"/>
          </a:xfrm>
        </p:spPr>
        <p:txBody>
          <a:bodyPr>
            <a:normAutofit/>
          </a:bodyPr>
          <a:lstStyle/>
          <a:p>
            <a:r>
              <a:rPr lang="hu-HU" b="1" dirty="0"/>
              <a:t>Készítő: Misi</a:t>
            </a:r>
          </a:p>
          <a:p>
            <a:r>
              <a:rPr lang="hu-HU" dirty="0"/>
              <a:t>Főbb feladatkörök:</a:t>
            </a:r>
          </a:p>
          <a:p>
            <a:pPr lvl="1"/>
            <a:r>
              <a:rPr lang="hu-HU" dirty="0" err="1"/>
              <a:t>Reszponzivitás</a:t>
            </a:r>
            <a:endParaRPr lang="hu-HU" dirty="0"/>
          </a:p>
          <a:p>
            <a:pPr lvl="1"/>
            <a:r>
              <a:rPr lang="hu-HU" dirty="0"/>
              <a:t>Átláthatóság(képek)</a:t>
            </a:r>
          </a:p>
          <a:p>
            <a:pPr lvl="1"/>
            <a:r>
              <a:rPr lang="hu-HU" dirty="0"/>
              <a:t>HTML kiegészítése</a:t>
            </a:r>
          </a:p>
          <a:p>
            <a:pPr lvl="1"/>
            <a:r>
              <a:rPr lang="hu-HU" dirty="0" err="1"/>
              <a:t>Navbar</a:t>
            </a:r>
            <a:endParaRPr lang="hu-HU" dirty="0"/>
          </a:p>
          <a:p>
            <a:pPr marL="0" indent="0">
              <a:buNone/>
            </a:pPr>
            <a:endParaRPr lang="hu-HU" dirty="0"/>
          </a:p>
        </p:txBody>
      </p:sp>
      <p:pic>
        <p:nvPicPr>
          <p:cNvPr id="7" name="Kép 6" descr="A képen szöveg, aláírás, elsősegélykészlet, clipart látható&#10;&#10;Automatikusan generált leírás">
            <a:hlinkClick r:id="rId6" action="ppaction://hlinksldjump"/>
            <a:extLst>
              <a:ext uri="{FF2B5EF4-FFF2-40B4-BE49-F238E27FC236}">
                <a16:creationId xmlns:a16="http://schemas.microsoft.com/office/drawing/2014/main" id="{1F418FC7-141A-2C40-8D57-EAFF368770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925" y="560868"/>
            <a:ext cx="1899441" cy="18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56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593E893-14D9-E143-8E08-76E9772FC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Képek és megjelenés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4267C02-12BA-D648-B751-A0ED11623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b="1" dirty="0"/>
              <a:t>Készítője: Bence</a:t>
            </a:r>
          </a:p>
          <a:p>
            <a:r>
              <a:rPr lang="hu-HU" dirty="0"/>
              <a:t>Főbb feladatkörök:</a:t>
            </a:r>
          </a:p>
          <a:p>
            <a:pPr lvl="1"/>
            <a:r>
              <a:rPr lang="hu-HU" dirty="0"/>
              <a:t>Szövegek beszerzése</a:t>
            </a:r>
          </a:p>
          <a:p>
            <a:pPr lvl="1"/>
            <a:r>
              <a:rPr lang="hu-HU" dirty="0"/>
              <a:t>Blog írás</a:t>
            </a:r>
          </a:p>
          <a:p>
            <a:pPr lvl="1"/>
            <a:r>
              <a:rPr lang="hu-HU" dirty="0"/>
              <a:t>Helyesírási hibák</a:t>
            </a:r>
          </a:p>
          <a:p>
            <a:pPr lvl="1"/>
            <a:r>
              <a:rPr lang="hu-HU" dirty="0"/>
              <a:t>Teszt + esztétika</a:t>
            </a:r>
          </a:p>
          <a:p>
            <a:pPr lvl="1"/>
            <a:r>
              <a:rPr lang="hu-HU" dirty="0"/>
              <a:t>Képek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F6B4BE-D2C0-4FAE-94EF-11D27D551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254" y="2479074"/>
            <a:ext cx="6757094" cy="370755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Logo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7CDBC35B-B782-4B05-94F0-9BAE3A0B77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519" y="257175"/>
            <a:ext cx="2414058" cy="241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97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8F59C0D-C841-4077-8A86-CFA04BFD6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7716107-90BF-4496-9A07-0725F1BFD7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13F9E32-5E2C-4B36-9DD2-C10A9917ED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F688DD-0F85-41C3-8996-F19BE3748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6FD2F11-D24C-49B6-9A36-D99D7A5DC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19E216-CB07-40D9-9253-0C7AADA11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2D3996-BA08-4AC2-948E-02DA85C02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6CA78D-2100-44EF-B3DD-CEF1EB3AC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284" y="481264"/>
            <a:ext cx="11213432" cy="5895473"/>
          </a:xfrm>
          <a:prstGeom prst="rect">
            <a:avLst/>
          </a:prstGeom>
          <a:blipFill dpi="0"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90000" sy="100000" flip="none" algn="ctr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9EAEDE-BE95-45EE-B006-BE123E9B4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z="4400" dirty="0">
                <a:solidFill>
                  <a:srgbClr val="212121"/>
                </a:solidFill>
              </a:rPr>
              <a:t>Bükk</a:t>
            </a:r>
            <a:endParaRPr lang="en-US" sz="4400" dirty="0">
              <a:solidFill>
                <a:srgbClr val="21212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AEF6D22-D80F-4107-8B30-6AB147A50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3000" y="2400639"/>
            <a:ext cx="228600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9B0B5A-00C9-4B01-83F8-A3B266DA67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5401" y="2556932"/>
            <a:ext cx="9601196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buFont typeface="Arial"/>
              <a:buChar char="•"/>
            </a:pPr>
            <a:endParaRPr lang="en-US">
              <a:solidFill>
                <a:srgbClr val="373737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E059A9-C5C2-4AD7-A64A-C210027D97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41" y="379477"/>
            <a:ext cx="11981342" cy="606894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6" name="Picture 5" descr="Shape, arrow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21E87130-1491-4A3C-8BE2-5A98A5BBF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90" y="5371706"/>
            <a:ext cx="2332079" cy="93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286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8F59C0D-C841-4077-8A86-CFA04BFD6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7716107-90BF-4496-9A07-0725F1BFD7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13F9E32-5E2C-4B36-9DD2-C10A9917ED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F688DD-0F85-41C3-8996-F19BE3748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6FD2F11-D24C-49B6-9A36-D99D7A5DC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19E216-CB07-40D9-9253-0C7AADA11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2D3996-BA08-4AC2-948E-02DA85C02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6CA78D-2100-44EF-B3DD-CEF1EB3AC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284" y="481264"/>
            <a:ext cx="11213432" cy="5895473"/>
          </a:xfrm>
          <a:prstGeom prst="rect">
            <a:avLst/>
          </a:prstGeom>
          <a:blipFill dpi="0"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90000" sy="100000" flip="none" algn="ctr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B0174A-122B-4B04-B062-662A3F1DB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z="4400" dirty="0">
                <a:solidFill>
                  <a:srgbClr val="212121"/>
                </a:solidFill>
              </a:rPr>
              <a:t>Cseresznye</a:t>
            </a:r>
            <a:endParaRPr lang="en-US" sz="4400" dirty="0">
              <a:solidFill>
                <a:srgbClr val="21212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AEF6D22-D80F-4107-8B30-6AB147A50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3000" y="2400639"/>
            <a:ext cx="228600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67F77-20A2-434A-8F51-8F05ECF9C5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5401" y="2556932"/>
            <a:ext cx="9601196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buFont typeface="Arial"/>
              <a:buChar char="•"/>
            </a:pPr>
            <a:endParaRPr lang="en-US" dirty="0">
              <a:solidFill>
                <a:srgbClr val="373737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85CB1E8-96E1-4D2F-A3A9-3FAA8A8575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03" y="479477"/>
            <a:ext cx="11274618" cy="589725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 descr="Shape, arrow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C3B406E7-1C68-4AE8-8187-3434814322A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542" y="5493378"/>
            <a:ext cx="2161558" cy="86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367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8F59C0D-C841-4077-8A86-CFA04BFD6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7716107-90BF-4496-9A07-0725F1BFD7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13F9E32-5E2C-4B36-9DD2-C10A9917ED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F688DD-0F85-41C3-8996-F19BE3748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6FD2F11-D24C-49B6-9A36-D99D7A5DC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19E216-CB07-40D9-9253-0C7AADA11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2D3996-BA08-4AC2-948E-02DA85C02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6CA78D-2100-44EF-B3DD-CEF1EB3AC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284" y="481264"/>
            <a:ext cx="11213432" cy="5895473"/>
          </a:xfrm>
          <a:prstGeom prst="rect">
            <a:avLst/>
          </a:prstGeom>
          <a:blipFill dpi="0"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90000" sy="100000" flip="none" algn="ctr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C56C3E-A7AE-444E-86AF-505C2F5A3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z="4400">
                <a:solidFill>
                  <a:srgbClr val="212121"/>
                </a:solidFill>
              </a:rPr>
              <a:t>Dió</a:t>
            </a:r>
            <a:endParaRPr lang="en-US" sz="4400" dirty="0">
              <a:solidFill>
                <a:srgbClr val="21212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AEF6D22-D80F-4107-8B30-6AB147A50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3000" y="2400639"/>
            <a:ext cx="228600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4B9497-60EF-41A8-AA1F-C716F6909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5401" y="2556932"/>
            <a:ext cx="9601196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buFont typeface="Arial"/>
              <a:buChar char="•"/>
            </a:pPr>
            <a:endParaRPr lang="en-US">
              <a:solidFill>
                <a:srgbClr val="373737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959BE-C9B7-453C-8FE3-B23A0ECA1C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418" y="623025"/>
            <a:ext cx="11583988" cy="56253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 descr="Shape, arrow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24126BD9-FAD0-4943-9AEA-A6349A2A6C9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475" y="5412283"/>
            <a:ext cx="2142797" cy="85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101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8F59C0D-C841-4077-8A86-CFA04BFD6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7716107-90BF-4496-9A07-0725F1BFD7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13F9E32-5E2C-4B36-9DD2-C10A9917ED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F688DD-0F85-41C3-8996-F19BE3748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6FD2F11-D24C-49B6-9A36-D99D7A5DC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19E216-CB07-40D9-9253-0C7AADA11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2D3996-BA08-4AC2-948E-02DA85C02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6CA78D-2100-44EF-B3DD-CEF1EB3AC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284" y="481264"/>
            <a:ext cx="11213432" cy="5895473"/>
          </a:xfrm>
          <a:prstGeom prst="rect">
            <a:avLst/>
          </a:prstGeom>
          <a:blipFill dpi="0"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90000" sy="100000" flip="none" algn="ctr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D589E2-E61A-4686-925B-24A71A3AC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4400" dirty="0">
              <a:solidFill>
                <a:srgbClr val="21212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AEF6D22-D80F-4107-8B30-6AB147A50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3000" y="2400639"/>
            <a:ext cx="228600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Kép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059" y="146825"/>
            <a:ext cx="10193369" cy="656256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AC91D-A237-4E74-9DAC-1D686E06A4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5401" y="2556932"/>
            <a:ext cx="9601196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buFont typeface="Arial"/>
              <a:buChar char="•"/>
            </a:pPr>
            <a:endParaRPr lang="en-US" sz="5400" dirty="0">
              <a:solidFill>
                <a:srgbClr val="373737"/>
              </a:solidFill>
            </a:endParaRPr>
          </a:p>
        </p:txBody>
      </p:sp>
      <p:pic>
        <p:nvPicPr>
          <p:cNvPr id="14" name="Picture 13" descr="Shape, arrow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5E5B0BA4-8779-451B-B03F-77FEF9E875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772" y="5200757"/>
            <a:ext cx="2981094" cy="119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14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8F59C0D-C841-4077-8A86-CFA04BFD6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7716107-90BF-4496-9A07-0725F1BFD7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13F9E32-5E2C-4B36-9DD2-C10A9917ED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F688DD-0F85-41C3-8996-F19BE3748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6FD2F11-D24C-49B6-9A36-D99D7A5DC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19E216-CB07-40D9-9253-0C7AADA11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2D3996-BA08-4AC2-948E-02DA85C02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6CA78D-2100-44EF-B3DD-CEF1EB3AC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284" y="481264"/>
            <a:ext cx="11213432" cy="5895473"/>
          </a:xfrm>
          <a:prstGeom prst="rect">
            <a:avLst/>
          </a:prstGeom>
          <a:blipFill dpi="0"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90000" sy="100000" flip="none" algn="ctr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7CA7D-3013-4538-9036-E98525534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z="4400" dirty="0">
                <a:solidFill>
                  <a:srgbClr val="212121"/>
                </a:solidFill>
              </a:rPr>
              <a:t>Tölgy</a:t>
            </a:r>
            <a:endParaRPr lang="en-US" sz="4400" dirty="0">
              <a:solidFill>
                <a:srgbClr val="21212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AEF6D22-D80F-4107-8B30-6AB147A50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3000" y="2400639"/>
            <a:ext cx="228600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499937-9292-4BD9-9E59-D700C41DF0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5401" y="2556932"/>
            <a:ext cx="9601196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buFont typeface="Arial"/>
              <a:buChar char="•"/>
            </a:pPr>
            <a:endParaRPr lang="en-US">
              <a:solidFill>
                <a:srgbClr val="373737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6D0560-3BAB-4D27-970A-A071C21FB3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164" y="610321"/>
            <a:ext cx="11567563" cy="56388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 descr="Shape, arrow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578AF843-48ED-4F0A-86DE-94C4D45DEEE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957" y="5282449"/>
            <a:ext cx="2158145" cy="86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19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42D3996-BA08-4AC2-948E-02DA85C02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6CA78D-2100-44EF-B3DD-CEF1EB3AC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284" y="481264"/>
            <a:ext cx="11213432" cy="5895473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90000" sy="100000" flip="none" algn="ctr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A3C748-8045-4865-82E2-441256FB4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rgbClr val="212121"/>
                </a:solidFill>
              </a:rPr>
              <a:t>A projektben használt programnyelvek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EF6D22-D80F-4107-8B30-6AB147A50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3000" y="2400639"/>
            <a:ext cx="2286000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icture containing logo&#10;&#10;Description automatically generated">
            <a:extLst>
              <a:ext uri="{FF2B5EF4-FFF2-40B4-BE49-F238E27FC236}">
                <a16:creationId xmlns:a16="http://schemas.microsoft.com/office/drawing/2014/main" id="{9161F118-E277-4A3F-9BAC-5D5A048D8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861" y="2559146"/>
            <a:ext cx="3317875" cy="3317875"/>
          </a:xfrm>
        </p:spPr>
      </p:pic>
      <p:pic>
        <p:nvPicPr>
          <p:cNvPr id="7" name="Picture 6" descr="A picture containing text, monitor, screen, clock&#10;&#10;Description automatically generated">
            <a:extLst>
              <a:ext uri="{FF2B5EF4-FFF2-40B4-BE49-F238E27FC236}">
                <a16:creationId xmlns:a16="http://schemas.microsoft.com/office/drawing/2014/main" id="{8A540A87-A5BE-4598-9BD7-4C40887C06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388" y="2629371"/>
            <a:ext cx="2378410" cy="33580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86055-5C84-4629-BE7C-D9700964F2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465" y="793274"/>
            <a:ext cx="10475069" cy="1524087"/>
          </a:xfrm>
          <a:prstGeom prst="rect">
            <a:avLst/>
          </a:prstGeom>
        </p:spPr>
      </p:pic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7CDEEEE2-0CFA-437F-AC63-378D61EF5B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25" y="165618"/>
            <a:ext cx="3524252" cy="3524252"/>
          </a:xfrm>
          <a:prstGeom prst="rect">
            <a:avLst/>
          </a:prstGeom>
        </p:spPr>
      </p:pic>
      <p:pic>
        <p:nvPicPr>
          <p:cNvPr id="24" name="Picture 23" descr="Shape&#10;&#10;Description automatically generated">
            <a:extLst>
              <a:ext uri="{FF2B5EF4-FFF2-40B4-BE49-F238E27FC236}">
                <a16:creationId xmlns:a16="http://schemas.microsoft.com/office/drawing/2014/main" id="{A4628B0B-1D61-4DA2-949D-1395574724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463" y="3067248"/>
            <a:ext cx="3003550" cy="3003550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8781D164-B361-4F08-8552-F7CEF8409E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266" y="481263"/>
            <a:ext cx="5137901" cy="2892962"/>
          </a:xfrm>
          <a:prstGeom prst="rect">
            <a:avLst/>
          </a:prstGeom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4E846E39-1B99-45F1-A76D-11B5F556AE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291" y="3237910"/>
            <a:ext cx="2749550" cy="274955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1A6C8BC-6DEF-4371-9F34-816E253437CA}"/>
              </a:ext>
            </a:extLst>
          </p:cNvPr>
          <p:cNvSpPr txBox="1"/>
          <p:nvPr/>
        </p:nvSpPr>
        <p:spPr>
          <a:xfrm>
            <a:off x="1295402" y="2937163"/>
            <a:ext cx="4808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rPr>
              <a:t>Gimp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F47370-2F29-46D3-B594-D80F5F971AA5}"/>
              </a:ext>
            </a:extLst>
          </p:cNvPr>
          <p:cNvSpPr txBox="1"/>
          <p:nvPr/>
        </p:nvSpPr>
        <p:spPr>
          <a:xfrm>
            <a:off x="4446712" y="5875240"/>
            <a:ext cx="171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dirty="0"/>
              <a:t>Github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043A06-175D-4F32-B58A-557ACB95CBFE}"/>
              </a:ext>
            </a:extLst>
          </p:cNvPr>
          <p:cNvSpPr txBox="1"/>
          <p:nvPr/>
        </p:nvSpPr>
        <p:spPr>
          <a:xfrm>
            <a:off x="7561634" y="5875240"/>
            <a:ext cx="3771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/>
              <a:t>Visual Studio Code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1CC5C6-2155-485F-9CF4-0955555DBF34}"/>
              </a:ext>
            </a:extLst>
          </p:cNvPr>
          <p:cNvSpPr txBox="1"/>
          <p:nvPr/>
        </p:nvSpPr>
        <p:spPr>
          <a:xfrm>
            <a:off x="8874290" y="627604"/>
            <a:ext cx="1511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/>
              <a:t>Jira</a:t>
            </a:r>
          </a:p>
        </p:txBody>
      </p:sp>
    </p:spTree>
    <p:extLst>
      <p:ext uri="{BB962C8B-B14F-4D97-AF65-F5344CB8AC3E}">
        <p14:creationId xmlns:p14="http://schemas.microsoft.com/office/powerpoint/2010/main" val="70728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/>
      <p:bldP spid="31" grpId="0"/>
      <p:bldP spid="32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1AF526A-CB35-104B-9BB0-800D3F576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hu-HU" dirty="0"/>
              <a:t>Projekt keretrendszer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AE4DCFD-37EB-F440-A610-4587F1DF5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58497"/>
            <a:ext cx="6256866" cy="3318936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 err="1"/>
              <a:t>Scrum</a:t>
            </a:r>
            <a:r>
              <a:rPr lang="hu-HU" dirty="0"/>
              <a:t> keretrendszer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Egy hetes sprint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Projekt végi kiértékelés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Heti kiértékelés(csoport)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9990D40-C424-6849-8008-2E65CD40D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051" y="2617264"/>
            <a:ext cx="3434105" cy="341827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827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A17A72-B88B-450E-835A-1C2722503A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/>
        </p:spPr>
        <p:style>
          <a:lnRef idx="2">
            <a:schemeClr val="accent2"/>
          </a:lnRef>
          <a:fillRef idx="1003">
            <a:schemeClr val="dk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D13D13-FAEE-4BC8-B0D0-9D476834B2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7553A1-93EA-4211-88CA-9CD014DE6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00" y="685801"/>
            <a:ext cx="9956798" cy="1206500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Bemutatkozás/Rólunk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ADDECF-37FB-45A1-BAD3-6252E3064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83042" y="2267682"/>
            <a:ext cx="92738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hlinkClick r:id="rId2" action="ppaction://hlinksldjump"/>
            <a:extLst>
              <a:ext uri="{FF2B5EF4-FFF2-40B4-BE49-F238E27FC236}">
                <a16:creationId xmlns:a16="http://schemas.microsoft.com/office/drawing/2014/main" id="{198828C7-31B7-4ED7-AF91-04FC4F55B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298" y="2278188"/>
            <a:ext cx="1663702" cy="4507114"/>
          </a:xfrm>
          <a:prstGeom prst="rect">
            <a:avLst/>
          </a:prstGeom>
        </p:spPr>
      </p:pic>
      <p:pic>
        <p:nvPicPr>
          <p:cNvPr id="7" name="Picture 6">
            <a:hlinkClick r:id="rId4" action="ppaction://hlinksldjump"/>
            <a:extLst>
              <a:ext uri="{FF2B5EF4-FFF2-40B4-BE49-F238E27FC236}">
                <a16:creationId xmlns:a16="http://schemas.microsoft.com/office/drawing/2014/main" id="{7A88B4FE-8698-427F-B8B6-DF8F97622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1199" y="2298779"/>
            <a:ext cx="1771897" cy="45281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3B93DA-0B42-489E-AADD-FEF6059EF0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5881" y="1578422"/>
            <a:ext cx="3124636" cy="63826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BBB080F-2E0D-473D-AE21-D5A30D61FC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4376" y="1494829"/>
            <a:ext cx="3612605" cy="705018"/>
          </a:xfrm>
          <a:prstGeom prst="rect">
            <a:avLst/>
          </a:prstGeom>
        </p:spPr>
      </p:pic>
      <p:pic>
        <p:nvPicPr>
          <p:cNvPr id="27" name="Picture 26">
            <a:hlinkClick r:id="rId8" action="ppaction://hlinksldjump"/>
            <a:extLst>
              <a:ext uri="{FF2B5EF4-FFF2-40B4-BE49-F238E27FC236}">
                <a16:creationId xmlns:a16="http://schemas.microsoft.com/office/drawing/2014/main" id="{007ECDC9-51BC-4FC2-BADB-B6000DF5F3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6997" y="2278188"/>
            <a:ext cx="1508032" cy="459737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EE33CC1-1658-4C54-BCFA-50581A4F9F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4375" y="1515899"/>
            <a:ext cx="2974321" cy="62200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D696870-6DF6-47C3-9084-FA8A3C0283DC}"/>
              </a:ext>
            </a:extLst>
          </p:cNvPr>
          <p:cNvSpPr txBox="1"/>
          <p:nvPr/>
        </p:nvSpPr>
        <p:spPr>
          <a:xfrm>
            <a:off x="1879077" y="5809522"/>
            <a:ext cx="11874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		</a:t>
            </a:r>
            <a:r>
              <a:rPr lang="hu-HU" sz="4800" b="1" dirty="0">
                <a:solidFill>
                  <a:schemeClr val="bg1"/>
                </a:solidFill>
              </a:rPr>
              <a:t>Csapattagok Bemutatása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477448" y="2616189"/>
            <a:ext cx="9601196" cy="3318936"/>
          </a:xfrm>
        </p:spPr>
        <p:txBody>
          <a:bodyPr/>
          <a:lstStyle/>
          <a:p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79077" y="0"/>
            <a:ext cx="8040143" cy="5876515"/>
          </a:xfrm>
          <a:prstGeom prst="rect">
            <a:avLst/>
          </a:prstGeom>
        </p:spPr>
      </p:pic>
      <p:pic>
        <p:nvPicPr>
          <p:cNvPr id="49" name="Picture 48" descr="Icon&#10;&#10;Description automatically generated with medium confidence">
            <a:extLst>
              <a:ext uri="{FF2B5EF4-FFF2-40B4-BE49-F238E27FC236}">
                <a16:creationId xmlns:a16="http://schemas.microsoft.com/office/drawing/2014/main" id="{F0189D3C-4D6D-495C-A14E-0CB3ECD726C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00" y="-288000"/>
            <a:ext cx="2438147" cy="136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17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8F59C0D-C841-4077-8A86-CFA04BFD6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7716107-90BF-4496-9A07-0725F1BFD7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13F9E32-5E2C-4B36-9DD2-C10A9917ED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DF688DD-0F85-41C3-8996-F19BE3748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6FD2F11-D24C-49B6-9A36-D99D7A5DC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319E216-CB07-40D9-9253-0C7AADA11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78A17A72-B88B-450E-835A-1C2722503A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/>
        </p:spPr>
        <p:style>
          <a:lnRef idx="2">
            <a:schemeClr val="accent2"/>
          </a:lnRef>
          <a:fillRef idx="1003">
            <a:schemeClr val="dk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1D13D13-FAEE-4BC8-B0D0-9D476834B2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CF441D-042E-4EAE-8097-F01CE50F5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1"/>
            <a:ext cx="9601196" cy="136855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hu-HU" sz="4400" dirty="0">
                <a:solidFill>
                  <a:schemeClr val="bg1"/>
                </a:solidFill>
              </a:rPr>
              <a:t>Festékek</a:t>
            </a:r>
            <a:br>
              <a:rPr lang="hu-HU" sz="4400" dirty="0">
                <a:solidFill>
                  <a:schemeClr val="bg1"/>
                </a:solidFill>
              </a:rPr>
            </a:br>
            <a:endParaRPr lang="en-US" sz="4400" dirty="0">
              <a:solidFill>
                <a:schemeClr val="bg1"/>
              </a:solidFill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7ADDECF-37FB-45A1-BAD3-6252E3064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83042" y="2267682"/>
            <a:ext cx="92738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6B744A7-D96B-4C31-BEF7-59684B15E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53" y="609600"/>
            <a:ext cx="11379200" cy="59230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24729D-7D07-4F4C-A6F5-F6AB3C7A4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781" y="799533"/>
            <a:ext cx="1760976" cy="30720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1A37CA-30F0-4773-ABF4-5FADC85E49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3010" y="833631"/>
            <a:ext cx="1593292" cy="3085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9478FF-07BA-4859-80B5-E09007FC67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7070" y="815329"/>
            <a:ext cx="1625744" cy="30919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023A9F-25C4-4AB7-994C-B9F55EE986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9264" y="789562"/>
            <a:ext cx="1536005" cy="31177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F2165E-EA13-415F-BB0A-ADEF2BB6B2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34803" y="3164160"/>
            <a:ext cx="1799126" cy="33189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B5739-398A-47DE-9AC8-650524356A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01469" y="3127246"/>
            <a:ext cx="1812173" cy="33074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46F7176-D64D-4CEF-8E43-72999D6906E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9597" y="3224139"/>
            <a:ext cx="1653018" cy="333487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B2BA9B-3B2C-492A-BDB3-22FC40536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5126" y="4865168"/>
            <a:ext cx="9472570" cy="33348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buFont typeface="Arial"/>
              <a:buChar char="•"/>
            </a:pPr>
            <a:r>
              <a:rPr lang="hu-HU" sz="2000" b="1" dirty="0">
                <a:solidFill>
                  <a:schemeClr val="bg1"/>
                </a:solidFill>
              </a:rPr>
              <a:t>Oldal elkészítése: 2-3 hét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62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9613E3-FE50-4CB0-92CE-D39C0A6DE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sz="7200" dirty="0"/>
              <a:t>Faanyagok és jellemzőik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A7F0B4-ABE3-4095-958E-A08B156E0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45753" y="5208500"/>
            <a:ext cx="9609666" cy="493712"/>
          </a:xfrm>
        </p:spPr>
        <p:txBody>
          <a:bodyPr>
            <a:normAutofit/>
          </a:bodyPr>
          <a:lstStyle/>
          <a:p>
            <a:r>
              <a:rPr lang="hu-HU" sz="1800" b="1" dirty="0"/>
              <a:t>Tovább a szerszámkatalógus diára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C4DDA0-C5A0-4EAF-8240-92612C66C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120348"/>
            <a:ext cx="9867900" cy="3210567"/>
          </a:xfrm>
          <a:prstGeom prst="rect">
            <a:avLst/>
          </a:prstGeom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E9134434-D158-4BD5-8579-2B1111B2A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266" y="937685"/>
            <a:ext cx="2616891" cy="963296"/>
          </a:xfrm>
          <a:prstGeom prst="rect">
            <a:avLst/>
          </a:prstGeom>
        </p:spPr>
      </p:pic>
      <p:pic>
        <p:nvPicPr>
          <p:cNvPr id="18" name="Picture 17" descr="A picture containing indoor, guitar, wooden, bowed instrument&#10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FF87DB00-ACCB-4A1C-A3F3-508CCCD5A4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066" y="2394799"/>
            <a:ext cx="1991003" cy="2114845"/>
          </a:xfrm>
          <a:prstGeom prst="rect">
            <a:avLst/>
          </a:prstGeom>
        </p:spPr>
      </p:pic>
      <p:pic>
        <p:nvPicPr>
          <p:cNvPr id="20" name="Picture 19" descr="A close up of a planet&#10;&#10;Description automatically generated with medium confidence">
            <a:hlinkClick r:id="rId6" action="ppaction://hlinksldjump"/>
            <a:extLst>
              <a:ext uri="{FF2B5EF4-FFF2-40B4-BE49-F238E27FC236}">
                <a16:creationId xmlns:a16="http://schemas.microsoft.com/office/drawing/2014/main" id="{61C0D55A-E7F0-40BA-90BB-B69D80084F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729" y="2390037"/>
            <a:ext cx="1943371" cy="2105319"/>
          </a:xfrm>
          <a:prstGeom prst="rect">
            <a:avLst/>
          </a:prstGeom>
        </p:spPr>
      </p:pic>
      <p:pic>
        <p:nvPicPr>
          <p:cNvPr id="22" name="Picture 21" descr="A picture containing wooden, guitar&#10;&#10;Description automatically generated">
            <a:hlinkClick r:id="rId8" action="ppaction://hlinksldjump"/>
            <a:extLst>
              <a:ext uri="{FF2B5EF4-FFF2-40B4-BE49-F238E27FC236}">
                <a16:creationId xmlns:a16="http://schemas.microsoft.com/office/drawing/2014/main" id="{9FB60F0A-19BC-4F82-A96E-7B925B0EDB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420" y="2390037"/>
            <a:ext cx="1895740" cy="2124371"/>
          </a:xfrm>
          <a:prstGeom prst="rect">
            <a:avLst/>
          </a:prstGeom>
        </p:spPr>
      </p:pic>
      <p:pic>
        <p:nvPicPr>
          <p:cNvPr id="24" name="Picture 23" descr="A picture containing indoor, wooden, guitar, bowed instrument&#10;&#10;Description automatically generated">
            <a:hlinkClick r:id="rId10" action="ppaction://hlinksldjump"/>
            <a:extLst>
              <a:ext uri="{FF2B5EF4-FFF2-40B4-BE49-F238E27FC236}">
                <a16:creationId xmlns:a16="http://schemas.microsoft.com/office/drawing/2014/main" id="{A163D7A5-C524-4675-ADB7-18AC5CEA00E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160" y="2492796"/>
            <a:ext cx="2010056" cy="2133898"/>
          </a:xfrm>
          <a:prstGeom prst="rect">
            <a:avLst/>
          </a:prstGeom>
        </p:spPr>
      </p:pic>
      <p:pic>
        <p:nvPicPr>
          <p:cNvPr id="26" name="Picture 25" descr="A picture containing guitar, close, bowed instrument&#10;&#10;Description automatically generated">
            <a:hlinkClick r:id="rId12" action="ppaction://hlinksldjump"/>
            <a:extLst>
              <a:ext uri="{FF2B5EF4-FFF2-40B4-BE49-F238E27FC236}">
                <a16:creationId xmlns:a16="http://schemas.microsoft.com/office/drawing/2014/main" id="{0EF50C35-FCAC-43BE-B929-298CB932305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622" y="2454691"/>
            <a:ext cx="2029108" cy="217200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EB82623-5483-4EE0-9917-50D5CBB0C164}"/>
              </a:ext>
            </a:extLst>
          </p:cNvPr>
          <p:cNvSpPr txBox="1"/>
          <p:nvPr/>
        </p:nvSpPr>
        <p:spPr>
          <a:xfrm>
            <a:off x="1893855" y="1950768"/>
            <a:ext cx="1003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Bükk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16E5354-9C73-451F-A64D-13BF56CB045F}"/>
              </a:ext>
            </a:extLst>
          </p:cNvPr>
          <p:cNvSpPr txBox="1"/>
          <p:nvPr/>
        </p:nvSpPr>
        <p:spPr>
          <a:xfrm>
            <a:off x="3563128" y="1992712"/>
            <a:ext cx="2187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/>
              <a:t>Cseresznye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339374-2B7C-4A07-A79C-FBA51EB1B433}"/>
              </a:ext>
            </a:extLst>
          </p:cNvPr>
          <p:cNvSpPr txBox="1"/>
          <p:nvPr/>
        </p:nvSpPr>
        <p:spPr>
          <a:xfrm>
            <a:off x="6006465" y="2027914"/>
            <a:ext cx="1895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/>
              <a:t>Dió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B54ECA-039D-43CD-818B-F7EA423D1CA8}"/>
              </a:ext>
            </a:extLst>
          </p:cNvPr>
          <p:cNvSpPr txBox="1"/>
          <p:nvPr/>
        </p:nvSpPr>
        <p:spPr>
          <a:xfrm>
            <a:off x="7586950" y="2034932"/>
            <a:ext cx="2184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/>
              <a:t>Mahagóni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FD6E61-FC51-4042-A0C0-EBE534B88D17}"/>
              </a:ext>
            </a:extLst>
          </p:cNvPr>
          <p:cNvSpPr txBox="1"/>
          <p:nvPr/>
        </p:nvSpPr>
        <p:spPr>
          <a:xfrm>
            <a:off x="9874004" y="2042578"/>
            <a:ext cx="2670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/>
              <a:t>Tölgy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985E4DB-CA5B-4B9E-A409-B0051F381CB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61628" y="5586776"/>
            <a:ext cx="7830643" cy="514422"/>
          </a:xfrm>
          <a:prstGeom prst="rect">
            <a:avLst/>
          </a:prstGeom>
        </p:spPr>
      </p:pic>
      <p:pic>
        <p:nvPicPr>
          <p:cNvPr id="41" name="Picture 40">
            <a:hlinkClick r:id="rId15" action="ppaction://hlinksldjump"/>
            <a:extLst>
              <a:ext uri="{FF2B5EF4-FFF2-40B4-BE49-F238E27FC236}">
                <a16:creationId xmlns:a16="http://schemas.microsoft.com/office/drawing/2014/main" id="{03C1FFA0-3045-479B-8AA2-148B14B3937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39728" y="5580876"/>
            <a:ext cx="2429214" cy="5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/>
      <p:bldP spid="27" grpId="0"/>
      <p:bldP spid="28" grpId="0"/>
      <p:bldP spid="29" grpId="0"/>
      <p:bldP spid="30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8F59C0D-C841-4077-8A86-CFA04BFD6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7716107-90BF-4496-9A07-0725F1BFD7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13F9E32-5E2C-4B36-9DD2-C10A9917ED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DF688DD-0F85-41C3-8996-F19BE3748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6FD2F11-D24C-49B6-9A36-D99D7A5DC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319E216-CB07-40D9-9253-0C7AADA11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78A17A72-B88B-450E-835A-1C2722503A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/>
        </p:spPr>
        <p:style>
          <a:lnRef idx="2">
            <a:schemeClr val="accent2"/>
          </a:lnRef>
          <a:fillRef idx="1003">
            <a:schemeClr val="dk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1D13D13-FAEE-4BC8-B0D0-9D476834B2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086AB1-AA3A-49FD-A5B9-161D1BC12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1"/>
            <a:ext cx="9601196" cy="9803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z="4400" dirty="0">
                <a:solidFill>
                  <a:schemeClr val="bg1"/>
                </a:solidFill>
              </a:rPr>
              <a:t>Szerszámok</a:t>
            </a:r>
            <a:endParaRPr lang="en-US" sz="4400" dirty="0">
              <a:solidFill>
                <a:schemeClr val="bg1"/>
              </a:solidFill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7ADDECF-37FB-45A1-BAD3-6252E3064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83042" y="2267682"/>
            <a:ext cx="92738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046E39A-625D-4AE3-834E-55A54F771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847" y="900237"/>
            <a:ext cx="10135129" cy="524286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50EA2-FACD-47F6-8519-D821B187D6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43517" y="4558469"/>
            <a:ext cx="9478431" cy="11266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buFont typeface="Arial"/>
              <a:buChar char="•"/>
            </a:pPr>
            <a:r>
              <a:rPr lang="hu-HU" sz="2800" b="1" dirty="0">
                <a:solidFill>
                  <a:schemeClr val="tx1"/>
                </a:solidFill>
              </a:rPr>
              <a:t>Oldal elkészítése: 2-4 nap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AFE620-C966-4F18-87DE-4CE182959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0825" y="2963769"/>
            <a:ext cx="6620799" cy="6668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73BF7E-90C9-4E25-9744-314BCC5EDE48}"/>
              </a:ext>
            </a:extLst>
          </p:cNvPr>
          <p:cNvSpPr txBox="1"/>
          <p:nvPr/>
        </p:nvSpPr>
        <p:spPr>
          <a:xfrm>
            <a:off x="3076856" y="1548059"/>
            <a:ext cx="6952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>
                <a:solidFill>
                  <a:schemeClr val="bg1"/>
                </a:solidFill>
              </a:rPr>
              <a:t>Kérem várjon amíg új árukat töltünk fel!</a:t>
            </a:r>
          </a:p>
        </p:txBody>
      </p:sp>
    </p:spTree>
    <p:extLst>
      <p:ext uri="{BB962C8B-B14F-4D97-AF65-F5344CB8AC3E}">
        <p14:creationId xmlns:p14="http://schemas.microsoft.com/office/powerpoint/2010/main" val="357444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5401" y="662473"/>
            <a:ext cx="9609666" cy="466531"/>
          </a:xfrm>
        </p:spPr>
        <p:txBody>
          <a:bodyPr/>
          <a:lstStyle/>
          <a:p>
            <a:r>
              <a:rPr lang="hu-HU" dirty="0"/>
              <a:t>Blog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764FBD-BB84-42B4-ADFC-EFB9470D9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93" y="1063484"/>
            <a:ext cx="9863640" cy="51320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68FB957-51B4-4959-A23F-3C8A416FA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378" y="721736"/>
            <a:ext cx="3677163" cy="37881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B8A8D2B-9390-40F0-B788-169BD63D1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593" y="1100553"/>
            <a:ext cx="9621949" cy="31845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3E36718-5D25-4606-BE32-4852B6CDD8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924" y="1328895"/>
            <a:ext cx="10836977" cy="25769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D8E054-CB17-4158-84F5-1ED6E0CFCF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8172" y="730695"/>
            <a:ext cx="3972479" cy="36079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2E9337E-5FA8-472A-9C2A-BE5C6588E414}"/>
              </a:ext>
            </a:extLst>
          </p:cNvPr>
          <p:cNvSpPr txBox="1"/>
          <p:nvPr/>
        </p:nvSpPr>
        <p:spPr>
          <a:xfrm>
            <a:off x="1162593" y="4939553"/>
            <a:ext cx="3776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Az oldal elkészítése 1-2 napot vett igénybe.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BFF5B9-3E99-4F8F-A5E4-C333D1AF96A4}"/>
              </a:ext>
            </a:extLst>
          </p:cNvPr>
          <p:cNvSpPr txBox="1"/>
          <p:nvPr/>
        </p:nvSpPr>
        <p:spPr>
          <a:xfrm>
            <a:off x="1407458" y="2782669"/>
            <a:ext cx="36665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dirty="0"/>
              <a:t>Magyarország legszeretettebb fája</a:t>
            </a:r>
            <a:r>
              <a:rPr lang="hu-HU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dirty="0"/>
              <a:t>420 év körüli lehet a fa.</a:t>
            </a:r>
          </a:p>
          <a:p>
            <a:endParaRPr lang="hu-HU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ABC5EF-65F8-4E58-BEDC-D7DB249562BA}"/>
              </a:ext>
            </a:extLst>
          </p:cNvPr>
          <p:cNvSpPr txBox="1"/>
          <p:nvPr/>
        </p:nvSpPr>
        <p:spPr>
          <a:xfrm>
            <a:off x="7252449" y="4687972"/>
            <a:ext cx="49126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800" b="1" dirty="0"/>
              <a:t>A Világ legmagasabb fafajtája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800" b="1" dirty="0"/>
              <a:t>236 éve fedezték fel</a:t>
            </a:r>
          </a:p>
        </p:txBody>
      </p:sp>
    </p:spTree>
    <p:extLst>
      <p:ext uri="{BB962C8B-B14F-4D97-AF65-F5344CB8AC3E}">
        <p14:creationId xmlns:p14="http://schemas.microsoft.com/office/powerpoint/2010/main" val="115288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5401" y="4377268"/>
            <a:ext cx="9609666" cy="1004885"/>
          </a:xfrm>
        </p:spPr>
        <p:txBody>
          <a:bodyPr/>
          <a:lstStyle/>
          <a:p>
            <a:r>
              <a:rPr lang="hu-HU" dirty="0"/>
              <a:t>Köszönjük a figyelmet!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1140039" y="1041397"/>
            <a:ext cx="10105972" cy="3335869"/>
          </a:xfrm>
        </p:spPr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295401" y="2476501"/>
            <a:ext cx="9609666" cy="3114676"/>
          </a:xfrm>
        </p:spPr>
        <p:txBody>
          <a:bodyPr>
            <a:normAutofit/>
          </a:bodyPr>
          <a:lstStyle/>
          <a:p>
            <a:br>
              <a:rPr lang="hu-HU" dirty="0"/>
            </a:br>
            <a:endParaRPr lang="hu-HU" dirty="0"/>
          </a:p>
          <a:p>
            <a:endParaRPr lang="hu-HU" dirty="0"/>
          </a:p>
        </p:txBody>
      </p:sp>
      <p:pic>
        <p:nvPicPr>
          <p:cNvPr id="5" name="Picture 4" descr="A close-up of a stethoscope&#10;&#10;Description automatically generated with medium confidence">
            <a:extLst>
              <a:ext uri="{FF2B5EF4-FFF2-40B4-BE49-F238E27FC236}">
                <a16:creationId xmlns:a16="http://schemas.microsoft.com/office/drawing/2014/main" id="{444FFA71-B9EA-40F8-AFD6-E074DA100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619" y="1773695"/>
            <a:ext cx="3079588" cy="187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921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708</TotalTime>
  <Words>186</Words>
  <Application>Microsoft Office PowerPoint</Application>
  <PresentationFormat>Widescreen</PresentationFormat>
  <Paragraphs>65</Paragraphs>
  <Slides>17</Slides>
  <Notes>0</Notes>
  <HiddenSlides>8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-apple-system</vt:lpstr>
      <vt:lpstr>Arial</vt:lpstr>
      <vt:lpstr>Garamond</vt:lpstr>
      <vt:lpstr>Organic</vt:lpstr>
      <vt:lpstr>Festék-web projekt</vt:lpstr>
      <vt:lpstr>A projektben használt programnyelvek</vt:lpstr>
      <vt:lpstr>Projekt keretrendszer</vt:lpstr>
      <vt:lpstr>Bemutatkozás/Rólunk</vt:lpstr>
      <vt:lpstr>Festékek </vt:lpstr>
      <vt:lpstr>Faanyagok és jellemzőik</vt:lpstr>
      <vt:lpstr>Szerszámok</vt:lpstr>
      <vt:lpstr>Blog</vt:lpstr>
      <vt:lpstr>Köszönjük a figyelmet!</vt:lpstr>
      <vt:lpstr>HTML</vt:lpstr>
      <vt:lpstr>CSS</vt:lpstr>
      <vt:lpstr>Képek és megjelenés</vt:lpstr>
      <vt:lpstr>Bükk</vt:lpstr>
      <vt:lpstr>Cseresznye</vt:lpstr>
      <vt:lpstr>Dió</vt:lpstr>
      <vt:lpstr>PowerPoint Presentation</vt:lpstr>
      <vt:lpstr>Tölgy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Festék-web projekt</dc:title>
  <dc:creator>Molnár Bence Csaba</dc:creator>
  <cp:lastModifiedBy>Molnár Bence Csaba</cp:lastModifiedBy>
  <cp:revision>15</cp:revision>
  <dcterms:created xsi:type="dcterms:W3CDTF">2022-02-13T16:51:17Z</dcterms:created>
  <dcterms:modified xsi:type="dcterms:W3CDTF">2022-02-22T21:27:45Z</dcterms:modified>
</cp:coreProperties>
</file>